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>
        <p:scale>
          <a:sx n="64" d="100"/>
          <a:sy n="64" d="100"/>
        </p:scale>
        <p:origin x="-120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29596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084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07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712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3878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469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0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876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317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A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228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288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75CFAC9-EF7E-40A8-8349-394B82160338}" type="datetimeFigureOut">
              <a:rPr lang="de-AT" smtClean="0"/>
              <a:t>14.05.2020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3538432-B6BB-4CF1-A352-84DA4C7AE89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952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AA6B783-A93D-456F-9F9B-A0783A446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Eigenschaftstheorien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="" xmlns:a16="http://schemas.microsoft.com/office/drawing/2014/main" id="{68AA62EE-CC9A-4481-9232-A7C1CC5C4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525818"/>
            <a:ext cx="6801612" cy="1066620"/>
          </a:xfrm>
        </p:spPr>
        <p:txBody>
          <a:bodyPr>
            <a:normAutofit/>
          </a:bodyPr>
          <a:lstStyle/>
          <a:p>
            <a:r>
              <a:rPr lang="de-AT" dirty="0"/>
              <a:t>Charlotte, Nicole, Jana und Magdalena</a:t>
            </a:r>
          </a:p>
        </p:txBody>
      </p:sp>
    </p:spTree>
    <p:extLst>
      <p:ext uri="{BB962C8B-B14F-4D97-AF65-F5344CB8AC3E}">
        <p14:creationId xmlns:p14="http://schemas.microsoft.com/office/powerpoint/2010/main" val="37058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28740AA-E029-433D-83F4-055BD044B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err="1"/>
              <a:t>EIgenschaftstheorien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365DD5C8-C657-49C8-80D1-CE3743A2D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99309"/>
            <a:ext cx="7729728" cy="3193999"/>
          </a:xfrm>
        </p:spPr>
        <p:txBody>
          <a:bodyPr/>
          <a:lstStyle/>
          <a:p>
            <a:r>
              <a:rPr lang="de-AT" sz="2600" dirty="0" smtClean="0"/>
              <a:t>beschäftigen </a:t>
            </a:r>
            <a:r>
              <a:rPr lang="de-AT" sz="2600" dirty="0"/>
              <a:t>sich mit Persönlichkeitseigenschaften eines Individuums</a:t>
            </a:r>
          </a:p>
          <a:p>
            <a:r>
              <a:rPr lang="de-AT" sz="2600" dirty="0"/>
              <a:t>Persönlichkeit = Ergebnis versch. </a:t>
            </a:r>
            <a:r>
              <a:rPr lang="de-AT" sz="2600" dirty="0" smtClean="0"/>
              <a:t>, einzigartiger </a:t>
            </a:r>
            <a:r>
              <a:rPr lang="de-AT" sz="2600" dirty="0"/>
              <a:t>und untersch. </a:t>
            </a:r>
            <a:r>
              <a:rPr lang="de-AT" sz="2600" dirty="0"/>
              <a:t>s</a:t>
            </a:r>
            <a:r>
              <a:rPr lang="de-AT" sz="2600" dirty="0" smtClean="0"/>
              <a:t>tark ausgeprägten </a:t>
            </a:r>
            <a:r>
              <a:rPr lang="de-AT" sz="2600" dirty="0"/>
              <a:t>Eigenschaften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782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B1E0AB3-F43F-411A-8732-9F22B677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/>
              <a:t>Faktorenanalyse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17ED49BA-1D12-449D-8F42-F521A83E7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600" dirty="0"/>
              <a:t>= Reihe von statischen Verfahren</a:t>
            </a:r>
          </a:p>
          <a:p>
            <a:r>
              <a:rPr lang="de-AT" sz="2600" dirty="0"/>
              <a:t>kann </a:t>
            </a:r>
            <a:r>
              <a:rPr lang="de-AT" sz="2600" dirty="0" smtClean="0"/>
              <a:t>experimentell </a:t>
            </a:r>
            <a:r>
              <a:rPr lang="de-AT" sz="2600" dirty="0"/>
              <a:t>gewonnene </a:t>
            </a:r>
            <a:r>
              <a:rPr lang="de-AT" sz="2600" dirty="0" smtClean="0"/>
              <a:t>Daten Variablen zu einigen wenigen Faktoren zusammenfassen</a:t>
            </a:r>
            <a:endParaRPr lang="de-AT" sz="2600" dirty="0"/>
          </a:p>
          <a:p>
            <a:r>
              <a:rPr lang="de-AT" sz="2600" dirty="0"/>
              <a:t> versucht versch. Eigenschaften in Kategorien mit Überbegriffen einzuteilen + Gruppe zu bilden </a:t>
            </a:r>
          </a:p>
        </p:txBody>
      </p:sp>
    </p:spTree>
    <p:extLst>
      <p:ext uri="{BB962C8B-B14F-4D97-AF65-F5344CB8AC3E}">
        <p14:creationId xmlns:p14="http://schemas.microsoft.com/office/powerpoint/2010/main" val="15106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52C52975-5492-4FAC-BCA6-EE60EA667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325" y="2604211"/>
            <a:ext cx="4937760" cy="3135815"/>
          </a:xfrm>
        </p:spPr>
        <p:txBody>
          <a:bodyPr>
            <a:normAutofit lnSpcReduction="10000"/>
          </a:bodyPr>
          <a:lstStyle/>
          <a:p>
            <a:r>
              <a:rPr lang="de-AT" sz="2600" dirty="0"/>
              <a:t>= Grundlage der Eigenschaftstheorien, </a:t>
            </a:r>
            <a:r>
              <a:rPr lang="de-AT" sz="2600" dirty="0" err="1" smtClean="0"/>
              <a:t>Traits</a:t>
            </a:r>
            <a:r>
              <a:rPr lang="de-AT" sz="2600" dirty="0"/>
              <a:t>-</a:t>
            </a:r>
            <a:r>
              <a:rPr lang="de-AT" sz="2600" dirty="0" smtClean="0"/>
              <a:t>einzigartig kombiniert und </a:t>
            </a:r>
            <a:r>
              <a:rPr lang="de-AT" sz="2600" dirty="0" err="1" smtClean="0"/>
              <a:t>unterschiedl</a:t>
            </a:r>
            <a:r>
              <a:rPr lang="de-AT" sz="2600" dirty="0" smtClean="0"/>
              <a:t>. </a:t>
            </a:r>
            <a:r>
              <a:rPr lang="de-AT" sz="2600" dirty="0" smtClean="0"/>
              <a:t>A</a:t>
            </a:r>
            <a:r>
              <a:rPr lang="de-AT" sz="2600" dirty="0" smtClean="0"/>
              <a:t>usgeprägt ergeben Persönlichkeit;  </a:t>
            </a:r>
            <a:endParaRPr lang="de-AT" sz="2600" dirty="0"/>
          </a:p>
          <a:p>
            <a:r>
              <a:rPr lang="de-AT" sz="2600" dirty="0"/>
              <a:t>Beinhaltet drei Arten von Traits (Kardinalmerkmale, Zentrale Merkmale, Sekundäre Merkmale)</a:t>
            </a:r>
          </a:p>
          <a:p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495B38BF-F765-497B-A6E5-38469008B7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879446"/>
            <a:ext cx="5088940" cy="2860580"/>
          </a:xfrm>
        </p:spPr>
        <p:txBody>
          <a:bodyPr>
            <a:noAutofit/>
          </a:bodyPr>
          <a:lstStyle/>
          <a:p>
            <a:r>
              <a:rPr lang="de-AT" sz="2600" dirty="0"/>
              <a:t>Sehr selten</a:t>
            </a:r>
          </a:p>
          <a:p>
            <a:r>
              <a:rPr lang="de-AT" sz="2600" dirty="0"/>
              <a:t>Sehr eng mit Persönlichkeit des Individuums verbunden </a:t>
            </a:r>
          </a:p>
          <a:p>
            <a:r>
              <a:rPr lang="de-AT" sz="2600" dirty="0"/>
              <a:t>Entwickeln sich erst im späteren Leben</a:t>
            </a:r>
          </a:p>
          <a:p>
            <a:r>
              <a:rPr lang="de-AT" sz="2600" dirty="0"/>
              <a:t>Formt Aspekte des Verhaltens und Einstellung des Individuums  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D0FC92E7-9EF3-4C60-8BE5-5FE601D7D5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2209191"/>
            <a:ext cx="4270248" cy="614476"/>
          </a:xfrm>
        </p:spPr>
        <p:txBody>
          <a:bodyPr/>
          <a:lstStyle/>
          <a:p>
            <a:r>
              <a:rPr lang="de-AT" sz="2600" dirty="0"/>
              <a:t>Kardinalmerkmale</a:t>
            </a:r>
            <a:r>
              <a:rPr lang="de-AT" dirty="0"/>
              <a:t> </a:t>
            </a:r>
          </a:p>
        </p:txBody>
      </p:sp>
      <p:sp>
        <p:nvSpPr>
          <p:cNvPr id="6" name="Titel 5">
            <a:extLst>
              <a:ext uri="{FF2B5EF4-FFF2-40B4-BE49-F238E27FC236}">
                <a16:creationId xmlns="" xmlns:a16="http://schemas.microsoft.com/office/drawing/2014/main" id="{7E01E675-E3BA-455E-ABC0-66FEBA10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 err="1"/>
              <a:t>Allports</a:t>
            </a:r>
            <a:r>
              <a:rPr lang="de-AT" sz="3200" dirty="0"/>
              <a:t> </a:t>
            </a:r>
            <a:r>
              <a:rPr lang="de-AT" sz="3200" dirty="0" smtClean="0"/>
              <a:t> Theorie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9532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="" xmlns:a16="http://schemas.microsoft.com/office/drawing/2014/main" id="{7C223CC6-4666-4C31-B506-833607258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2245767"/>
            <a:ext cx="4270248" cy="570585"/>
          </a:xfrm>
        </p:spPr>
        <p:txBody>
          <a:bodyPr>
            <a:normAutofit/>
          </a:bodyPr>
          <a:lstStyle/>
          <a:p>
            <a:r>
              <a:rPr lang="de-AT" sz="2600" dirty="0"/>
              <a:t>Zentrale Merkmale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40048C9-E250-4978-878F-9B8E051C4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1443" y="3143250"/>
            <a:ext cx="4822241" cy="2596776"/>
          </a:xfrm>
        </p:spPr>
        <p:txBody>
          <a:bodyPr>
            <a:noAutofit/>
          </a:bodyPr>
          <a:lstStyle/>
          <a:p>
            <a:r>
              <a:rPr lang="de-AT" sz="2600" dirty="0"/>
              <a:t>Sehr häufig + Grundbaustein der Persönlichkeit</a:t>
            </a:r>
          </a:p>
          <a:p>
            <a:r>
              <a:rPr lang="de-AT" sz="2600" dirty="0"/>
              <a:t>Hauptbegriffe: klug, freundlich, kontaktfreudig</a:t>
            </a:r>
          </a:p>
          <a:p>
            <a:r>
              <a:rPr lang="de-AT" sz="2600" dirty="0"/>
              <a:t>Meisten Menschen haben 5-10 Zentralmerkmale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BEC96454-1999-4C0F-B987-5354F4C7D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5168494" cy="2596776"/>
          </a:xfrm>
        </p:spPr>
        <p:txBody>
          <a:bodyPr>
            <a:normAutofit/>
          </a:bodyPr>
          <a:lstStyle/>
          <a:p>
            <a:r>
              <a:rPr lang="de-AT" sz="2600" dirty="0"/>
              <a:t>Zeigen sich in bestimmten Situationen </a:t>
            </a:r>
          </a:p>
          <a:p>
            <a:r>
              <a:rPr lang="de-AT" sz="2600" dirty="0" err="1"/>
              <a:t>Bsp</a:t>
            </a:r>
            <a:r>
              <a:rPr lang="de-AT" sz="2600" dirty="0"/>
              <a:t>: unter Druck reizbar werden/in der Öffentlichkeit ängstlich werden 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7DBB3488-53D5-4653-807E-18D0A7EF03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2245767"/>
            <a:ext cx="4270248" cy="570585"/>
          </a:xfrm>
        </p:spPr>
        <p:txBody>
          <a:bodyPr>
            <a:normAutofit/>
          </a:bodyPr>
          <a:lstStyle/>
          <a:p>
            <a:r>
              <a:rPr lang="de-AT" sz="2600" dirty="0"/>
              <a:t>Sekundäre Merkmale</a:t>
            </a:r>
          </a:p>
        </p:txBody>
      </p:sp>
      <p:sp>
        <p:nvSpPr>
          <p:cNvPr id="6" name="Titel 5">
            <a:extLst>
              <a:ext uri="{FF2B5EF4-FFF2-40B4-BE49-F238E27FC236}">
                <a16:creationId xmlns="" xmlns:a16="http://schemas.microsoft.com/office/drawing/2014/main" id="{FD2506F1-2C13-4455-973F-2B276375B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dirty="0"/>
              <a:t>Allports Theorie </a:t>
            </a:r>
          </a:p>
        </p:txBody>
      </p:sp>
    </p:spTree>
    <p:extLst>
      <p:ext uri="{BB962C8B-B14F-4D97-AF65-F5344CB8AC3E}">
        <p14:creationId xmlns:p14="http://schemas.microsoft.com/office/powerpoint/2010/main" val="13269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E8BB571-E5CB-4E91-B355-1954CD87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/>
              <a:t>Persönlichkeitsdimensionen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26DAE1FA-9602-4326-A8CF-05AC50402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859" y="2638044"/>
            <a:ext cx="6669616" cy="3740810"/>
          </a:xfrm>
        </p:spPr>
        <p:txBody>
          <a:bodyPr>
            <a:normAutofit/>
          </a:bodyPr>
          <a:lstStyle/>
          <a:p>
            <a:r>
              <a:rPr lang="de-AT" sz="2600" dirty="0"/>
              <a:t>Eigenschaftstheorien gehen von kontinuierlichen Dimensionen aus </a:t>
            </a:r>
          </a:p>
          <a:p>
            <a:r>
              <a:rPr lang="de-AT" sz="2600" dirty="0"/>
              <a:t>Beschreibung </a:t>
            </a:r>
            <a:r>
              <a:rPr lang="de-AT" sz="2600" dirty="0" smtClean="0"/>
              <a:t>von Persönlichkeitsmerkmale </a:t>
            </a:r>
            <a:r>
              <a:rPr lang="de-AT" sz="2600" dirty="0"/>
              <a:t>anhand deren Ausprägung</a:t>
            </a:r>
          </a:p>
          <a:p>
            <a:r>
              <a:rPr lang="de-AT" sz="2600" dirty="0"/>
              <a:t>Grundlage der Persönlichkeit</a:t>
            </a:r>
          </a:p>
          <a:p>
            <a:r>
              <a:rPr lang="de-AT" sz="2600" dirty="0"/>
              <a:t>Hans Eysenck </a:t>
            </a:r>
            <a:r>
              <a:rPr lang="de-AT" sz="2600" dirty="0">
                <a:sym typeface="Wingdings" panose="05000000000000000000" pitchFamily="2" charset="2"/>
              </a:rPr>
              <a:t> </a:t>
            </a:r>
            <a:r>
              <a:rPr lang="de-AT" sz="2600" dirty="0"/>
              <a:t> Extraversion und </a:t>
            </a:r>
            <a:r>
              <a:rPr lang="de-AT" sz="2600" dirty="0" smtClean="0"/>
              <a:t>Emotionalität (= bipolare </a:t>
            </a:r>
            <a:r>
              <a:rPr lang="de-AT" sz="2600" dirty="0" err="1" smtClean="0"/>
              <a:t>Persönlichkeitsdimensioinen</a:t>
            </a:r>
            <a:r>
              <a:rPr lang="de-AT" sz="2600" dirty="0" smtClean="0"/>
              <a:t>)</a:t>
            </a:r>
            <a:endParaRPr lang="de-AT" sz="2600" dirty="0"/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09D86D01-5871-46B4-B84A-0FB32B358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474" y="2351383"/>
            <a:ext cx="4850656" cy="411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="" xmlns:a16="http://schemas.microsoft.com/office/drawing/2014/main" id="{680F15B3-EEFB-4F6D-8176-1298E8A83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6" y="1638605"/>
            <a:ext cx="4270248" cy="577901"/>
          </a:xfrm>
        </p:spPr>
        <p:txBody>
          <a:bodyPr>
            <a:normAutofit/>
          </a:bodyPr>
          <a:lstStyle/>
          <a:p>
            <a:r>
              <a:rPr lang="de-AT" sz="2600" dirty="0"/>
              <a:t>Extraversion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25980E9-FCBB-4DD2-B93D-A608FDCB0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2216506"/>
            <a:ext cx="4270248" cy="4497332"/>
          </a:xfrm>
        </p:spPr>
        <p:txBody>
          <a:bodyPr>
            <a:noAutofit/>
          </a:bodyPr>
          <a:lstStyle/>
          <a:p>
            <a:r>
              <a:rPr lang="de-AT" sz="2600" b="1" dirty="0"/>
              <a:t>Extravertiert</a:t>
            </a:r>
            <a:endParaRPr lang="de-AT" sz="26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AT" sz="2600" dirty="0">
                <a:sym typeface="Wingdings" panose="05000000000000000000" pitchFamily="2" charset="2"/>
              </a:rPr>
              <a:t>Gern in Gesellschaft, kontaktfreudig, dominant, optimistisch, ausdrucksstark, sorglos und gesellig</a:t>
            </a:r>
          </a:p>
          <a:p>
            <a:r>
              <a:rPr lang="de-AT" sz="2600" b="1" dirty="0">
                <a:sym typeface="Wingdings" panose="05000000000000000000" pitchFamily="2" charset="2"/>
              </a:rPr>
              <a:t>Introvertiert </a:t>
            </a:r>
          </a:p>
          <a:p>
            <a:pPr marL="0" indent="0">
              <a:buNone/>
            </a:pPr>
            <a:r>
              <a:rPr lang="de-AT" sz="2600" dirty="0">
                <a:sym typeface="Wingdings" panose="05000000000000000000" pitchFamily="2" charset="2"/>
              </a:rPr>
              <a:t>Zurückhaltend, ruhig, ungesellig, pessimistisch, ängstlich und schüchtern,  Gegenteil von extravertiert </a:t>
            </a:r>
            <a:endParaRPr lang="de-AT" sz="26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3F687A99-1725-4826-9E28-1E0B07D48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216505"/>
            <a:ext cx="4253484" cy="3957523"/>
          </a:xfrm>
        </p:spPr>
        <p:txBody>
          <a:bodyPr>
            <a:normAutofit/>
          </a:bodyPr>
          <a:lstStyle/>
          <a:p>
            <a:r>
              <a:rPr lang="de-AT" sz="2600" b="1" dirty="0"/>
              <a:t>Stabil </a:t>
            </a:r>
            <a:endParaRPr lang="de-AT" sz="26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AT" sz="2600" dirty="0">
                <a:sym typeface="Wingdings" panose="05000000000000000000" pitchFamily="2" charset="2"/>
              </a:rPr>
              <a:t>Zuverlässig, sorgsam, friedlich und ruhig, nachdenklich und lebhaft</a:t>
            </a:r>
          </a:p>
          <a:p>
            <a:r>
              <a:rPr lang="de-AT" sz="2600" b="1" dirty="0">
                <a:sym typeface="Wingdings" panose="05000000000000000000" pitchFamily="2" charset="2"/>
              </a:rPr>
              <a:t>Labil  </a:t>
            </a:r>
          </a:p>
          <a:p>
            <a:pPr marL="0" indent="0">
              <a:buNone/>
            </a:pPr>
            <a:r>
              <a:rPr lang="de-AT" sz="2600" dirty="0">
                <a:sym typeface="Wingdings" panose="05000000000000000000" pitchFamily="2" charset="2"/>
              </a:rPr>
              <a:t>Empfindlich, reizbar, unruhig, aggressiv, ängstlich und zurückhaltend </a:t>
            </a:r>
            <a:endParaRPr lang="de-AT" sz="2600" dirty="0"/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8D3819DD-40FC-4805-A074-6770E1A7DA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1638605"/>
            <a:ext cx="4270248" cy="577901"/>
          </a:xfrm>
        </p:spPr>
        <p:txBody>
          <a:bodyPr>
            <a:normAutofit/>
          </a:bodyPr>
          <a:lstStyle/>
          <a:p>
            <a:r>
              <a:rPr lang="de-AT" sz="2600" dirty="0"/>
              <a:t>Neurotizismus  </a:t>
            </a:r>
          </a:p>
        </p:txBody>
      </p:sp>
      <p:sp>
        <p:nvSpPr>
          <p:cNvPr id="6" name="Titel 5">
            <a:extLst>
              <a:ext uri="{FF2B5EF4-FFF2-40B4-BE49-F238E27FC236}">
                <a16:creationId xmlns="" xmlns:a16="http://schemas.microsoft.com/office/drawing/2014/main" id="{87D6E506-42B8-4EEB-8BA0-5FEA4347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36499"/>
            <a:ext cx="7729728" cy="1126541"/>
          </a:xfrm>
        </p:spPr>
        <p:txBody>
          <a:bodyPr>
            <a:normAutofit/>
          </a:bodyPr>
          <a:lstStyle/>
          <a:p>
            <a:r>
              <a:rPr lang="de-AT" sz="3200" dirty="0"/>
              <a:t>Persönlichkeitsdimensionen</a:t>
            </a:r>
          </a:p>
        </p:txBody>
      </p:sp>
    </p:spTree>
    <p:extLst>
      <p:ext uri="{BB962C8B-B14F-4D97-AF65-F5344CB8AC3E}">
        <p14:creationId xmlns:p14="http://schemas.microsoft.com/office/powerpoint/2010/main" val="8006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E24A975-0E08-4010-9E81-441CCB537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44946"/>
            <a:ext cx="7729728" cy="1209964"/>
          </a:xfrm>
        </p:spPr>
        <p:txBody>
          <a:bodyPr>
            <a:normAutofit/>
          </a:bodyPr>
          <a:lstStyle/>
          <a:p>
            <a:r>
              <a:rPr lang="de-AT" sz="3200" dirty="0"/>
              <a:t>Fünf-Faktoren-modell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3C100F6-0DFA-423C-859A-0BF630D87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096656"/>
            <a:ext cx="8621591" cy="4472394"/>
          </a:xfrm>
        </p:spPr>
        <p:txBody>
          <a:bodyPr>
            <a:noAutofit/>
          </a:bodyPr>
          <a:lstStyle/>
          <a:p>
            <a:r>
              <a:rPr lang="de-AT" sz="2600" dirty="0"/>
              <a:t>Entwicklung begann bereits 1930 mit lexikalischem Ansatz</a:t>
            </a:r>
          </a:p>
          <a:p>
            <a:r>
              <a:rPr lang="de-AT" sz="2600" dirty="0"/>
              <a:t>= Beschreibung der </a:t>
            </a:r>
            <a:r>
              <a:rPr lang="de-AT" sz="2600" dirty="0" err="1"/>
              <a:t>menschl</a:t>
            </a:r>
            <a:r>
              <a:rPr lang="de-AT" sz="2600" dirty="0"/>
              <a:t>. Persönlichkeit durch 5 Faktoren</a:t>
            </a:r>
          </a:p>
          <a:p>
            <a:r>
              <a:rPr lang="de-AT" sz="2600" b="1" dirty="0"/>
              <a:t>Neurotizismus</a:t>
            </a:r>
            <a:r>
              <a:rPr lang="de-AT" sz="2600" dirty="0"/>
              <a:t> (ausgeglichen, selbstsicher, stressresistent)</a:t>
            </a:r>
          </a:p>
          <a:p>
            <a:r>
              <a:rPr lang="de-AT" sz="2600" b="1" dirty="0"/>
              <a:t>Extraversion</a:t>
            </a:r>
            <a:r>
              <a:rPr lang="de-AT" sz="2600" dirty="0"/>
              <a:t> (herzlich, lebhaft, fröhlich)</a:t>
            </a:r>
          </a:p>
          <a:p>
            <a:r>
              <a:rPr lang="de-AT" sz="2600" b="1" dirty="0"/>
              <a:t>Verträglichkeit</a:t>
            </a:r>
            <a:r>
              <a:rPr lang="de-AT" sz="2600" dirty="0"/>
              <a:t> (vertrauenswürdig, bescheiden, freundlich)</a:t>
            </a:r>
          </a:p>
          <a:p>
            <a:r>
              <a:rPr lang="de-AT" sz="2600" b="1" dirty="0"/>
              <a:t>Gewissenhaftigkeit</a:t>
            </a:r>
            <a:r>
              <a:rPr lang="de-AT" sz="2600" dirty="0"/>
              <a:t> (ordnungsliebend, zuverlässig, selbstdiszipliniert)</a:t>
            </a:r>
          </a:p>
          <a:p>
            <a:r>
              <a:rPr lang="de-AT" sz="2600" b="1" dirty="0"/>
              <a:t>Offenheit für Erfahrungen </a:t>
            </a:r>
            <a:r>
              <a:rPr lang="de-AT" sz="2600" dirty="0"/>
              <a:t>(fantasievoll, ideenreich, offen für Neues)</a:t>
            </a:r>
          </a:p>
        </p:txBody>
      </p:sp>
    </p:spTree>
    <p:extLst>
      <p:ext uri="{BB962C8B-B14F-4D97-AF65-F5344CB8AC3E}">
        <p14:creationId xmlns:p14="http://schemas.microsoft.com/office/powerpoint/2010/main" val="34348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3BDA946-208E-40E1-9CEF-2711B8A6D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900" dirty="0"/>
              <a:t>Kritik an Eigenschaftstheorien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1B811EDB-5D3D-4D1D-BB6F-1264D58C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600" dirty="0"/>
              <a:t>Manche Eigenschaften kommen nur in bestimmten Situationen vor</a:t>
            </a:r>
          </a:p>
          <a:p>
            <a:r>
              <a:rPr lang="de-AT" sz="2600" dirty="0"/>
              <a:t>Erklärt nicht wie oder warum ein bestimmtes Verhalten ausgelöst wird </a:t>
            </a:r>
            <a:r>
              <a:rPr lang="de-AT" sz="2600" dirty="0">
                <a:sym typeface="Wingdings" panose="05000000000000000000" pitchFamily="2" charset="2"/>
              </a:rPr>
              <a:t> Wechselwirkungstheorie</a:t>
            </a:r>
          </a:p>
          <a:p>
            <a:r>
              <a:rPr lang="de-AT" sz="2600" dirty="0">
                <a:sym typeface="Wingdings" panose="05000000000000000000" pitchFamily="2" charset="2"/>
              </a:rPr>
              <a:t>Persönlichkeit verändert sich  von Umwelt und Erfahrungen geprägt </a:t>
            </a:r>
            <a:endParaRPr lang="de-AT" sz="2600" dirty="0"/>
          </a:p>
        </p:txBody>
      </p:sp>
    </p:spTree>
    <p:extLst>
      <p:ext uri="{BB962C8B-B14F-4D97-AF65-F5344CB8AC3E}">
        <p14:creationId xmlns:p14="http://schemas.microsoft.com/office/powerpoint/2010/main" val="4661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0</TotalTime>
  <Words>329</Words>
  <Application>Microsoft Office PowerPoint</Application>
  <PresentationFormat>Benutzerdefiniert</PresentationFormat>
  <Paragraphs>53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Paket</vt:lpstr>
      <vt:lpstr>Eigenschaftstheorien</vt:lpstr>
      <vt:lpstr>EIgenschaftstheorien</vt:lpstr>
      <vt:lpstr>Faktorenanalyse</vt:lpstr>
      <vt:lpstr>Allports  Theorie</vt:lpstr>
      <vt:lpstr>Allports Theorie </vt:lpstr>
      <vt:lpstr>Persönlichkeitsdimensionen</vt:lpstr>
      <vt:lpstr>Persönlichkeitsdimensionen</vt:lpstr>
      <vt:lpstr>Fünf-Faktoren-modell </vt:lpstr>
      <vt:lpstr>Kritik an Eigenschaftstheorien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Eigenschaftstheorien</dc:title>
  <dc:creator>Jana</dc:creator>
  <cp:lastModifiedBy>BIX</cp:lastModifiedBy>
  <cp:revision>27</cp:revision>
  <dcterms:created xsi:type="dcterms:W3CDTF">2020-05-01T15:30:55Z</dcterms:created>
  <dcterms:modified xsi:type="dcterms:W3CDTF">2020-05-14T21:36:58Z</dcterms:modified>
</cp:coreProperties>
</file>